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64" r:id="rId6"/>
    <p:sldId id="265" r:id="rId7"/>
  </p:sldIdLst>
  <p:sldSz cx="18288000" cy="10287000"/>
  <p:notesSz cx="6858000" cy="9144000"/>
  <p:embeddedFontLst>
    <p:embeddedFont>
      <p:font typeface="Barlow" panose="00000500000000000000" pitchFamily="2" charset="0"/>
      <p:regular r:id="rId9"/>
    </p:embeddedFont>
    <p:embeddedFont>
      <p:font typeface="Barlow Bold" panose="00000800000000000000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7" d="100"/>
          <a:sy n="67" d="100"/>
        </p:scale>
        <p:origin x="9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B689C-8080-48A8-8A26-78DB808B20B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F9C21-A776-4118-A532-6205D7E276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58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F9C21-A776-4118-A532-6205D7E276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4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sv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6550301" y="3689606"/>
            <a:ext cx="19535853" cy="9426049"/>
          </a:xfrm>
          <a:custGeom>
            <a:avLst/>
            <a:gdLst/>
            <a:ahLst/>
            <a:cxnLst/>
            <a:rect l="l" t="t" r="r" b="b"/>
            <a:pathLst>
              <a:path w="19535853" h="9426049">
                <a:moveTo>
                  <a:pt x="0" y="0"/>
                </a:moveTo>
                <a:lnTo>
                  <a:pt x="19535853" y="0"/>
                </a:lnTo>
                <a:lnTo>
                  <a:pt x="19535853" y="9426049"/>
                </a:lnTo>
                <a:lnTo>
                  <a:pt x="0" y="942604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2325334" y="2989838"/>
            <a:ext cx="6492240" cy="0"/>
          </a:xfrm>
          <a:prstGeom prst="line">
            <a:avLst/>
          </a:prstGeom>
          <a:ln w="38100" cap="flat">
            <a:solidFill>
              <a:srgbClr val="FD700E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 rot="-5400000">
            <a:off x="8144773" y="3133126"/>
            <a:ext cx="13603658" cy="6682797"/>
          </a:xfrm>
          <a:custGeom>
            <a:avLst/>
            <a:gdLst/>
            <a:ahLst/>
            <a:cxnLst/>
            <a:rect l="l" t="t" r="r" b="b"/>
            <a:pathLst>
              <a:path w="13603658" h="6682797">
                <a:moveTo>
                  <a:pt x="0" y="0"/>
                </a:moveTo>
                <a:lnTo>
                  <a:pt x="13603657" y="0"/>
                </a:lnTo>
                <a:lnTo>
                  <a:pt x="13603657" y="6682796"/>
                </a:lnTo>
                <a:lnTo>
                  <a:pt x="0" y="668279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5" name="Group 5"/>
          <p:cNvGrpSpPr/>
          <p:nvPr/>
        </p:nvGrpSpPr>
        <p:grpSpPr>
          <a:xfrm>
            <a:off x="794503" y="9211272"/>
            <a:ext cx="10057747" cy="1075728"/>
            <a:chOff x="0" y="0"/>
            <a:chExt cx="13410329" cy="1434304"/>
          </a:xfrm>
        </p:grpSpPr>
        <p:sp>
          <p:nvSpPr>
            <p:cNvPr id="6" name="Freeform 6"/>
            <p:cNvSpPr/>
            <p:nvPr/>
          </p:nvSpPr>
          <p:spPr>
            <a:xfrm>
              <a:off x="1352303" y="0"/>
              <a:ext cx="978315" cy="1349401"/>
            </a:xfrm>
            <a:custGeom>
              <a:avLst/>
              <a:gdLst/>
              <a:ahLst/>
              <a:cxnLst/>
              <a:rect l="l" t="t" r="r" b="b"/>
              <a:pathLst>
                <a:path w="978315" h="1349401">
                  <a:moveTo>
                    <a:pt x="0" y="0"/>
                  </a:moveTo>
                  <a:lnTo>
                    <a:pt x="978315" y="0"/>
                  </a:lnTo>
                  <a:lnTo>
                    <a:pt x="978315" y="1349401"/>
                  </a:lnTo>
                  <a:lnTo>
                    <a:pt x="0" y="13494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7"/>
            <p:cNvSpPr/>
            <p:nvPr/>
          </p:nvSpPr>
          <p:spPr>
            <a:xfrm>
              <a:off x="2701295" y="127328"/>
              <a:ext cx="706511" cy="1222073"/>
            </a:xfrm>
            <a:custGeom>
              <a:avLst/>
              <a:gdLst/>
              <a:ahLst/>
              <a:cxnLst/>
              <a:rect l="l" t="t" r="r" b="b"/>
              <a:pathLst>
                <a:path w="706511" h="1222073">
                  <a:moveTo>
                    <a:pt x="0" y="0"/>
                  </a:moveTo>
                  <a:lnTo>
                    <a:pt x="706511" y="0"/>
                  </a:lnTo>
                  <a:lnTo>
                    <a:pt x="706511" y="1222073"/>
                  </a:lnTo>
                  <a:lnTo>
                    <a:pt x="0" y="12220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/>
            <p:nvPr/>
          </p:nvSpPr>
          <p:spPr>
            <a:xfrm>
              <a:off x="3664183" y="43957"/>
              <a:ext cx="1388815" cy="1388815"/>
            </a:xfrm>
            <a:custGeom>
              <a:avLst/>
              <a:gdLst/>
              <a:ahLst/>
              <a:cxnLst/>
              <a:rect l="l" t="t" r="r" b="b"/>
              <a:pathLst>
                <a:path w="1388815" h="1388815">
                  <a:moveTo>
                    <a:pt x="0" y="0"/>
                  </a:moveTo>
                  <a:lnTo>
                    <a:pt x="1388815" y="0"/>
                  </a:lnTo>
                  <a:lnTo>
                    <a:pt x="1388815" y="1388815"/>
                  </a:lnTo>
                  <a:lnTo>
                    <a:pt x="0" y="13888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5052998" y="347154"/>
              <a:ext cx="1999255" cy="1085617"/>
            </a:xfrm>
            <a:custGeom>
              <a:avLst/>
              <a:gdLst/>
              <a:ahLst/>
              <a:cxnLst/>
              <a:rect l="l" t="t" r="r" b="b"/>
              <a:pathLst>
                <a:path w="1999255" h="1085617">
                  <a:moveTo>
                    <a:pt x="0" y="0"/>
                  </a:moveTo>
                  <a:lnTo>
                    <a:pt x="1999255" y="0"/>
                  </a:lnTo>
                  <a:lnTo>
                    <a:pt x="1999255" y="1085618"/>
                  </a:lnTo>
                  <a:lnTo>
                    <a:pt x="0" y="108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7031178" y="493904"/>
              <a:ext cx="2681780" cy="792118"/>
            </a:xfrm>
            <a:custGeom>
              <a:avLst/>
              <a:gdLst/>
              <a:ahLst/>
              <a:cxnLst/>
              <a:rect l="l" t="t" r="r" b="b"/>
              <a:pathLst>
                <a:path w="2681780" h="792118">
                  <a:moveTo>
                    <a:pt x="0" y="0"/>
                  </a:moveTo>
                  <a:lnTo>
                    <a:pt x="2681780" y="0"/>
                  </a:lnTo>
                  <a:lnTo>
                    <a:pt x="2681780" y="792118"/>
                  </a:lnTo>
                  <a:lnTo>
                    <a:pt x="0" y="7921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9966958" y="493904"/>
              <a:ext cx="2102222" cy="647258"/>
            </a:xfrm>
            <a:custGeom>
              <a:avLst/>
              <a:gdLst/>
              <a:ahLst/>
              <a:cxnLst/>
              <a:rect l="l" t="t" r="r" b="b"/>
              <a:pathLst>
                <a:path w="2102222" h="647258">
                  <a:moveTo>
                    <a:pt x="0" y="0"/>
                  </a:moveTo>
                  <a:lnTo>
                    <a:pt x="2102222" y="0"/>
                  </a:lnTo>
                  <a:lnTo>
                    <a:pt x="2102222" y="647258"/>
                  </a:lnTo>
                  <a:lnTo>
                    <a:pt x="0" y="6472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0" y="332527"/>
              <a:ext cx="1098303" cy="1016873"/>
            </a:xfrm>
            <a:custGeom>
              <a:avLst/>
              <a:gdLst/>
              <a:ahLst/>
              <a:cxnLst/>
              <a:rect l="l" t="t" r="r" b="b"/>
              <a:pathLst>
                <a:path w="1098303" h="1016873">
                  <a:moveTo>
                    <a:pt x="0" y="0"/>
                  </a:moveTo>
                  <a:lnTo>
                    <a:pt x="1098303" y="0"/>
                  </a:lnTo>
                  <a:lnTo>
                    <a:pt x="1098303" y="1016874"/>
                  </a:lnTo>
                  <a:lnTo>
                    <a:pt x="0" y="101687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12323180" y="347154"/>
              <a:ext cx="1087149" cy="1087149"/>
            </a:xfrm>
            <a:custGeom>
              <a:avLst/>
              <a:gdLst/>
              <a:ahLst/>
              <a:cxnLst/>
              <a:rect l="l" t="t" r="r" b="b"/>
              <a:pathLst>
                <a:path w="1087149" h="1087149">
                  <a:moveTo>
                    <a:pt x="0" y="0"/>
                  </a:moveTo>
                  <a:lnTo>
                    <a:pt x="1087149" y="0"/>
                  </a:lnTo>
                  <a:lnTo>
                    <a:pt x="1087149" y="1087150"/>
                  </a:lnTo>
                  <a:lnTo>
                    <a:pt x="0" y="108715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Freeform 14"/>
          <p:cNvSpPr/>
          <p:nvPr/>
        </p:nvSpPr>
        <p:spPr>
          <a:xfrm>
            <a:off x="4767980" y="-41555"/>
            <a:ext cx="2110793" cy="2110793"/>
          </a:xfrm>
          <a:custGeom>
            <a:avLst/>
            <a:gdLst/>
            <a:ahLst/>
            <a:cxnLst/>
            <a:rect l="l" t="t" r="r" b="b"/>
            <a:pathLst>
              <a:path w="2110793" h="2110793">
                <a:moveTo>
                  <a:pt x="0" y="0"/>
                </a:moveTo>
                <a:lnTo>
                  <a:pt x="2110794" y="0"/>
                </a:lnTo>
                <a:lnTo>
                  <a:pt x="2110794" y="2110793"/>
                </a:lnTo>
                <a:lnTo>
                  <a:pt x="0" y="2110793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/>
          <p:cNvSpPr txBox="1"/>
          <p:nvPr/>
        </p:nvSpPr>
        <p:spPr>
          <a:xfrm>
            <a:off x="46149" y="2126388"/>
            <a:ext cx="11050612" cy="343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35"/>
              </a:lnSpc>
              <a:spcBef>
                <a:spcPct val="0"/>
              </a:spcBef>
            </a:pPr>
            <a:r>
              <a:rPr lang="en-US" sz="1953">
                <a:solidFill>
                  <a:srgbClr val="FD700E"/>
                </a:solidFill>
                <a:latin typeface="Barlow"/>
                <a:ea typeface="Barlow"/>
                <a:cs typeface="Barlow"/>
                <a:sym typeface="Barlow"/>
              </a:rPr>
              <a:t>V SIMPÓSIO INTERNACIONAL DE GEOGRAFIA DO CONHECIMENTO E DA INOVAÇÃO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6149" y="2527008"/>
            <a:ext cx="11050612" cy="343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35"/>
              </a:lnSpc>
              <a:spcBef>
                <a:spcPct val="0"/>
              </a:spcBef>
            </a:pPr>
            <a:r>
              <a:rPr lang="en-US" sz="1953">
                <a:solidFill>
                  <a:srgbClr val="FD700E"/>
                </a:solidFill>
                <a:latin typeface="Barlow"/>
                <a:ea typeface="Barlow"/>
                <a:cs typeface="Barlow"/>
                <a:sym typeface="Barlow"/>
              </a:rPr>
              <a:t>FLORIANÓPOLIS, SC,BRASIL 30 DE SET A 02 DE OUT DE 2024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312298" y="3379313"/>
            <a:ext cx="9022158" cy="3337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22"/>
              </a:lnSpc>
              <a:spcBef>
                <a:spcPct val="0"/>
              </a:spcBef>
            </a:pPr>
            <a:r>
              <a:rPr lang="en-US" sz="9587">
                <a:solidFill>
                  <a:srgbClr val="FD700E"/>
                </a:solidFill>
                <a:latin typeface="Barlow"/>
                <a:ea typeface="Barlow"/>
                <a:cs typeface="Barlow"/>
                <a:sym typeface="Barlow"/>
              </a:rPr>
              <a:t>Titulo do resumo 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298071" y="7001593"/>
            <a:ext cx="11050612" cy="688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35"/>
              </a:lnSpc>
            </a:pPr>
            <a:r>
              <a:rPr lang="en-US" sz="1953" spc="-39">
                <a:solidFill>
                  <a:srgbClr val="FD700E"/>
                </a:solidFill>
                <a:latin typeface="Barlow"/>
                <a:ea typeface="Barlow"/>
                <a:cs typeface="Barlow"/>
                <a:sym typeface="Barlow"/>
              </a:rPr>
              <a:t>NOME COMPLETO DO AUTOR  ¹</a:t>
            </a:r>
          </a:p>
          <a:p>
            <a:pPr algn="ctr">
              <a:lnSpc>
                <a:spcPts val="2735"/>
              </a:lnSpc>
              <a:spcBef>
                <a:spcPct val="0"/>
              </a:spcBef>
            </a:pPr>
            <a:endParaRPr lang="en-US" sz="1953" spc="-39">
              <a:solidFill>
                <a:srgbClr val="FD700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298071" y="7642904"/>
            <a:ext cx="11050612" cy="343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35"/>
              </a:lnSpc>
              <a:spcBef>
                <a:spcPct val="0"/>
              </a:spcBef>
            </a:pPr>
            <a:r>
              <a:rPr lang="en-US" sz="1953">
                <a:solidFill>
                  <a:srgbClr val="FD700E"/>
                </a:solidFill>
                <a:latin typeface="Barlow"/>
                <a:ea typeface="Barlow"/>
                <a:cs typeface="Barlow"/>
                <a:sym typeface="Barlow"/>
              </a:rPr>
              <a:t>NOME COMPLETO DO AUTOR  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170886"/>
            <a:ext cx="9463920" cy="1345826"/>
            <a:chOff x="0" y="0"/>
            <a:chExt cx="3320268" cy="3544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320268" cy="354456"/>
            </a:xfrm>
            <a:custGeom>
              <a:avLst/>
              <a:gdLst/>
              <a:ahLst/>
              <a:cxnLst/>
              <a:rect l="l" t="t" r="r" b="b"/>
              <a:pathLst>
                <a:path w="3320268" h="354456">
                  <a:moveTo>
                    <a:pt x="49129" y="0"/>
                  </a:moveTo>
                  <a:lnTo>
                    <a:pt x="3271139" y="0"/>
                  </a:lnTo>
                  <a:cubicBezTo>
                    <a:pt x="3298272" y="0"/>
                    <a:pt x="3320268" y="21996"/>
                    <a:pt x="3320268" y="49129"/>
                  </a:cubicBezTo>
                  <a:lnTo>
                    <a:pt x="3320268" y="305327"/>
                  </a:lnTo>
                  <a:cubicBezTo>
                    <a:pt x="3320268" y="318357"/>
                    <a:pt x="3315092" y="330853"/>
                    <a:pt x="3305879" y="340067"/>
                  </a:cubicBezTo>
                  <a:cubicBezTo>
                    <a:pt x="3296665" y="349280"/>
                    <a:pt x="3284169" y="354456"/>
                    <a:pt x="3271139" y="354456"/>
                  </a:cubicBezTo>
                  <a:lnTo>
                    <a:pt x="49129" y="354456"/>
                  </a:lnTo>
                  <a:cubicBezTo>
                    <a:pt x="36099" y="354456"/>
                    <a:pt x="23603" y="349280"/>
                    <a:pt x="14390" y="340067"/>
                  </a:cubicBezTo>
                  <a:cubicBezTo>
                    <a:pt x="5176" y="330853"/>
                    <a:pt x="0" y="318357"/>
                    <a:pt x="0" y="305327"/>
                  </a:cubicBezTo>
                  <a:lnTo>
                    <a:pt x="0" y="49129"/>
                  </a:lnTo>
                  <a:cubicBezTo>
                    <a:pt x="0" y="36099"/>
                    <a:pt x="5176" y="23603"/>
                    <a:pt x="14390" y="14390"/>
                  </a:cubicBezTo>
                  <a:cubicBezTo>
                    <a:pt x="23603" y="5176"/>
                    <a:pt x="36099" y="0"/>
                    <a:pt x="49129" y="0"/>
                  </a:cubicBezTo>
                  <a:close/>
                </a:path>
              </a:pathLst>
            </a:custGeom>
            <a:solidFill>
              <a:srgbClr val="FD700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3320268" cy="4020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535021" y="3667134"/>
            <a:ext cx="7466746" cy="4414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005"/>
              </a:lnSpc>
            </a:pPr>
            <a:r>
              <a:rPr lang="en-US" sz="2213" dirty="0" err="1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Texto</a:t>
            </a:r>
            <a:endParaRPr lang="en-US" sz="2213"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28700" y="1313574"/>
            <a:ext cx="9771607" cy="873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000"/>
              </a:lnSpc>
              <a:spcBef>
                <a:spcPct val="0"/>
              </a:spcBef>
            </a:pPr>
            <a:r>
              <a:rPr lang="en-US" sz="5000" b="1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rPr>
              <a:t>INTRODUÇÃO:</a:t>
            </a:r>
          </a:p>
        </p:txBody>
      </p:sp>
      <p:sp>
        <p:nvSpPr>
          <p:cNvPr id="9" name="Freeform 9"/>
          <p:cNvSpPr/>
          <p:nvPr/>
        </p:nvSpPr>
        <p:spPr>
          <a:xfrm>
            <a:off x="16177207" y="8176207"/>
            <a:ext cx="2110793" cy="2110793"/>
          </a:xfrm>
          <a:custGeom>
            <a:avLst/>
            <a:gdLst/>
            <a:ahLst/>
            <a:cxnLst/>
            <a:rect l="l" t="t" r="r" b="b"/>
            <a:pathLst>
              <a:path w="2110793" h="2110793">
                <a:moveTo>
                  <a:pt x="0" y="0"/>
                </a:moveTo>
                <a:lnTo>
                  <a:pt x="2110793" y="0"/>
                </a:lnTo>
                <a:lnTo>
                  <a:pt x="2110793" y="2110793"/>
                </a:lnTo>
                <a:lnTo>
                  <a:pt x="0" y="21107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1224DF74-B3A7-02FE-8A84-593D849FDCAF}"/>
              </a:ext>
            </a:extLst>
          </p:cNvPr>
          <p:cNvSpPr/>
          <p:nvPr/>
        </p:nvSpPr>
        <p:spPr>
          <a:xfrm rot="1371430">
            <a:off x="14884354" y="45487"/>
            <a:ext cx="4696498" cy="2820233"/>
          </a:xfrm>
          <a:custGeom>
            <a:avLst/>
            <a:gdLst/>
            <a:ahLst/>
            <a:cxnLst/>
            <a:rect l="l" t="t" r="r" b="b"/>
            <a:pathLst>
              <a:path w="10062438" h="4943172">
                <a:moveTo>
                  <a:pt x="0" y="0"/>
                </a:moveTo>
                <a:lnTo>
                  <a:pt x="10062438" y="0"/>
                </a:lnTo>
                <a:lnTo>
                  <a:pt x="10062438" y="4943172"/>
                </a:lnTo>
                <a:lnTo>
                  <a:pt x="0" y="494317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170886"/>
            <a:ext cx="9463920" cy="1345826"/>
            <a:chOff x="0" y="0"/>
            <a:chExt cx="3320268" cy="3544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320268" cy="354456"/>
            </a:xfrm>
            <a:custGeom>
              <a:avLst/>
              <a:gdLst/>
              <a:ahLst/>
              <a:cxnLst/>
              <a:rect l="l" t="t" r="r" b="b"/>
              <a:pathLst>
                <a:path w="3320268" h="354456">
                  <a:moveTo>
                    <a:pt x="49129" y="0"/>
                  </a:moveTo>
                  <a:lnTo>
                    <a:pt x="3271139" y="0"/>
                  </a:lnTo>
                  <a:cubicBezTo>
                    <a:pt x="3298272" y="0"/>
                    <a:pt x="3320268" y="21996"/>
                    <a:pt x="3320268" y="49129"/>
                  </a:cubicBezTo>
                  <a:lnTo>
                    <a:pt x="3320268" y="305327"/>
                  </a:lnTo>
                  <a:cubicBezTo>
                    <a:pt x="3320268" y="318357"/>
                    <a:pt x="3315092" y="330853"/>
                    <a:pt x="3305879" y="340067"/>
                  </a:cubicBezTo>
                  <a:cubicBezTo>
                    <a:pt x="3296665" y="349280"/>
                    <a:pt x="3284169" y="354456"/>
                    <a:pt x="3271139" y="354456"/>
                  </a:cubicBezTo>
                  <a:lnTo>
                    <a:pt x="49129" y="354456"/>
                  </a:lnTo>
                  <a:cubicBezTo>
                    <a:pt x="36099" y="354456"/>
                    <a:pt x="23603" y="349280"/>
                    <a:pt x="14390" y="340067"/>
                  </a:cubicBezTo>
                  <a:cubicBezTo>
                    <a:pt x="5176" y="330853"/>
                    <a:pt x="0" y="318357"/>
                    <a:pt x="0" y="305327"/>
                  </a:cubicBezTo>
                  <a:lnTo>
                    <a:pt x="0" y="49129"/>
                  </a:lnTo>
                  <a:cubicBezTo>
                    <a:pt x="0" y="36099"/>
                    <a:pt x="5176" y="23603"/>
                    <a:pt x="14390" y="14390"/>
                  </a:cubicBezTo>
                  <a:cubicBezTo>
                    <a:pt x="23603" y="5176"/>
                    <a:pt x="36099" y="0"/>
                    <a:pt x="49129" y="0"/>
                  </a:cubicBezTo>
                  <a:close/>
                </a:path>
              </a:pathLst>
            </a:custGeom>
            <a:solidFill>
              <a:srgbClr val="FD700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3320268" cy="4020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535021" y="3667134"/>
            <a:ext cx="7466746" cy="4414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005"/>
              </a:lnSpc>
            </a:pPr>
            <a:r>
              <a:rPr lang="en-US" sz="2213" dirty="0" err="1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Texto</a:t>
            </a:r>
            <a:endParaRPr lang="en-US" sz="2213"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6" name="Freeform 6"/>
          <p:cNvSpPr/>
          <p:nvPr/>
        </p:nvSpPr>
        <p:spPr>
          <a:xfrm rot="1371430">
            <a:off x="14884354" y="45487"/>
            <a:ext cx="4696498" cy="2820233"/>
          </a:xfrm>
          <a:custGeom>
            <a:avLst/>
            <a:gdLst/>
            <a:ahLst/>
            <a:cxnLst/>
            <a:rect l="l" t="t" r="r" b="b"/>
            <a:pathLst>
              <a:path w="10062438" h="4943172">
                <a:moveTo>
                  <a:pt x="0" y="0"/>
                </a:moveTo>
                <a:lnTo>
                  <a:pt x="10062438" y="0"/>
                </a:lnTo>
                <a:lnTo>
                  <a:pt x="10062438" y="4943172"/>
                </a:lnTo>
                <a:lnTo>
                  <a:pt x="0" y="49431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7" name="TextBox 7"/>
          <p:cNvSpPr txBox="1"/>
          <p:nvPr/>
        </p:nvSpPr>
        <p:spPr>
          <a:xfrm>
            <a:off x="185991" y="1313574"/>
            <a:ext cx="9277929" cy="873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000"/>
              </a:lnSpc>
              <a:spcBef>
                <a:spcPct val="0"/>
              </a:spcBef>
            </a:pPr>
            <a:r>
              <a:rPr lang="en-US" sz="5000" b="1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rPr>
              <a:t>MATERIAL E MÉTODOS</a:t>
            </a:r>
          </a:p>
        </p:txBody>
      </p:sp>
      <p:sp>
        <p:nvSpPr>
          <p:cNvPr id="9" name="Freeform 9"/>
          <p:cNvSpPr/>
          <p:nvPr/>
        </p:nvSpPr>
        <p:spPr>
          <a:xfrm>
            <a:off x="16177207" y="8176207"/>
            <a:ext cx="2110793" cy="2110793"/>
          </a:xfrm>
          <a:custGeom>
            <a:avLst/>
            <a:gdLst/>
            <a:ahLst/>
            <a:cxnLst/>
            <a:rect l="l" t="t" r="r" b="b"/>
            <a:pathLst>
              <a:path w="2110793" h="2110793">
                <a:moveTo>
                  <a:pt x="0" y="0"/>
                </a:moveTo>
                <a:lnTo>
                  <a:pt x="2110793" y="0"/>
                </a:lnTo>
                <a:lnTo>
                  <a:pt x="2110793" y="2110793"/>
                </a:lnTo>
                <a:lnTo>
                  <a:pt x="0" y="211079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170886"/>
            <a:ext cx="9463920" cy="1345826"/>
            <a:chOff x="0" y="0"/>
            <a:chExt cx="3320268" cy="3544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320268" cy="354456"/>
            </a:xfrm>
            <a:custGeom>
              <a:avLst/>
              <a:gdLst/>
              <a:ahLst/>
              <a:cxnLst/>
              <a:rect l="l" t="t" r="r" b="b"/>
              <a:pathLst>
                <a:path w="3320268" h="354456">
                  <a:moveTo>
                    <a:pt x="49129" y="0"/>
                  </a:moveTo>
                  <a:lnTo>
                    <a:pt x="3271139" y="0"/>
                  </a:lnTo>
                  <a:cubicBezTo>
                    <a:pt x="3298272" y="0"/>
                    <a:pt x="3320268" y="21996"/>
                    <a:pt x="3320268" y="49129"/>
                  </a:cubicBezTo>
                  <a:lnTo>
                    <a:pt x="3320268" y="305327"/>
                  </a:lnTo>
                  <a:cubicBezTo>
                    <a:pt x="3320268" y="318357"/>
                    <a:pt x="3315092" y="330853"/>
                    <a:pt x="3305879" y="340067"/>
                  </a:cubicBezTo>
                  <a:cubicBezTo>
                    <a:pt x="3296665" y="349280"/>
                    <a:pt x="3284169" y="354456"/>
                    <a:pt x="3271139" y="354456"/>
                  </a:cubicBezTo>
                  <a:lnTo>
                    <a:pt x="49129" y="354456"/>
                  </a:lnTo>
                  <a:cubicBezTo>
                    <a:pt x="36099" y="354456"/>
                    <a:pt x="23603" y="349280"/>
                    <a:pt x="14390" y="340067"/>
                  </a:cubicBezTo>
                  <a:cubicBezTo>
                    <a:pt x="5176" y="330853"/>
                    <a:pt x="0" y="318357"/>
                    <a:pt x="0" y="305327"/>
                  </a:cubicBezTo>
                  <a:lnTo>
                    <a:pt x="0" y="49129"/>
                  </a:lnTo>
                  <a:cubicBezTo>
                    <a:pt x="0" y="36099"/>
                    <a:pt x="5176" y="23603"/>
                    <a:pt x="14390" y="14390"/>
                  </a:cubicBezTo>
                  <a:cubicBezTo>
                    <a:pt x="23603" y="5176"/>
                    <a:pt x="36099" y="0"/>
                    <a:pt x="49129" y="0"/>
                  </a:cubicBezTo>
                  <a:close/>
                </a:path>
              </a:pathLst>
            </a:custGeom>
            <a:solidFill>
              <a:srgbClr val="FD700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3320268" cy="4020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535021" y="3667134"/>
            <a:ext cx="7466746" cy="4414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005"/>
              </a:lnSpc>
            </a:pPr>
            <a:r>
              <a:rPr lang="en-US" sz="2213" dirty="0" err="1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Texto</a:t>
            </a:r>
            <a:endParaRPr lang="en-US" sz="2213"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310585" y="1350086"/>
            <a:ext cx="9153335" cy="873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000"/>
              </a:lnSpc>
              <a:spcBef>
                <a:spcPct val="0"/>
              </a:spcBef>
            </a:pPr>
            <a:r>
              <a:rPr lang="en-US" sz="5000" b="1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rPr>
              <a:t>RESULTADO E DISCUSSÃO</a:t>
            </a:r>
          </a:p>
        </p:txBody>
      </p:sp>
      <p:sp>
        <p:nvSpPr>
          <p:cNvPr id="9" name="Freeform 9"/>
          <p:cNvSpPr/>
          <p:nvPr/>
        </p:nvSpPr>
        <p:spPr>
          <a:xfrm>
            <a:off x="16177207" y="8176207"/>
            <a:ext cx="2110793" cy="2110793"/>
          </a:xfrm>
          <a:custGeom>
            <a:avLst/>
            <a:gdLst/>
            <a:ahLst/>
            <a:cxnLst/>
            <a:rect l="l" t="t" r="r" b="b"/>
            <a:pathLst>
              <a:path w="2110793" h="2110793">
                <a:moveTo>
                  <a:pt x="0" y="0"/>
                </a:moveTo>
                <a:lnTo>
                  <a:pt x="2110793" y="0"/>
                </a:lnTo>
                <a:lnTo>
                  <a:pt x="2110793" y="2110793"/>
                </a:lnTo>
                <a:lnTo>
                  <a:pt x="0" y="21107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5A4A1D95-D3A6-D422-1C44-B15FE1ABB9ED}"/>
              </a:ext>
            </a:extLst>
          </p:cNvPr>
          <p:cNvSpPr/>
          <p:nvPr/>
        </p:nvSpPr>
        <p:spPr>
          <a:xfrm rot="1371430">
            <a:off x="14884354" y="45487"/>
            <a:ext cx="4696498" cy="2820233"/>
          </a:xfrm>
          <a:custGeom>
            <a:avLst/>
            <a:gdLst/>
            <a:ahLst/>
            <a:cxnLst/>
            <a:rect l="l" t="t" r="r" b="b"/>
            <a:pathLst>
              <a:path w="10062438" h="4943172">
                <a:moveTo>
                  <a:pt x="0" y="0"/>
                </a:moveTo>
                <a:lnTo>
                  <a:pt x="10062438" y="0"/>
                </a:lnTo>
                <a:lnTo>
                  <a:pt x="10062438" y="4943172"/>
                </a:lnTo>
                <a:lnTo>
                  <a:pt x="0" y="494317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170886"/>
            <a:ext cx="9463920" cy="1345826"/>
            <a:chOff x="0" y="0"/>
            <a:chExt cx="3320268" cy="35445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320268" cy="354456"/>
            </a:xfrm>
            <a:custGeom>
              <a:avLst/>
              <a:gdLst/>
              <a:ahLst/>
              <a:cxnLst/>
              <a:rect l="l" t="t" r="r" b="b"/>
              <a:pathLst>
                <a:path w="3320268" h="354456">
                  <a:moveTo>
                    <a:pt x="49129" y="0"/>
                  </a:moveTo>
                  <a:lnTo>
                    <a:pt x="3271139" y="0"/>
                  </a:lnTo>
                  <a:cubicBezTo>
                    <a:pt x="3298272" y="0"/>
                    <a:pt x="3320268" y="21996"/>
                    <a:pt x="3320268" y="49129"/>
                  </a:cubicBezTo>
                  <a:lnTo>
                    <a:pt x="3320268" y="305327"/>
                  </a:lnTo>
                  <a:cubicBezTo>
                    <a:pt x="3320268" y="318357"/>
                    <a:pt x="3315092" y="330853"/>
                    <a:pt x="3305879" y="340067"/>
                  </a:cubicBezTo>
                  <a:cubicBezTo>
                    <a:pt x="3296665" y="349280"/>
                    <a:pt x="3284169" y="354456"/>
                    <a:pt x="3271139" y="354456"/>
                  </a:cubicBezTo>
                  <a:lnTo>
                    <a:pt x="49129" y="354456"/>
                  </a:lnTo>
                  <a:cubicBezTo>
                    <a:pt x="36099" y="354456"/>
                    <a:pt x="23603" y="349280"/>
                    <a:pt x="14390" y="340067"/>
                  </a:cubicBezTo>
                  <a:cubicBezTo>
                    <a:pt x="5176" y="330853"/>
                    <a:pt x="0" y="318357"/>
                    <a:pt x="0" y="305327"/>
                  </a:cubicBezTo>
                  <a:lnTo>
                    <a:pt x="0" y="49129"/>
                  </a:lnTo>
                  <a:cubicBezTo>
                    <a:pt x="0" y="36099"/>
                    <a:pt x="5176" y="23603"/>
                    <a:pt x="14390" y="14390"/>
                  </a:cubicBezTo>
                  <a:cubicBezTo>
                    <a:pt x="23603" y="5176"/>
                    <a:pt x="36099" y="0"/>
                    <a:pt x="49129" y="0"/>
                  </a:cubicBezTo>
                  <a:close/>
                </a:path>
              </a:pathLst>
            </a:custGeom>
            <a:solidFill>
              <a:srgbClr val="FD700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47625"/>
              <a:ext cx="3320268" cy="40208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310585" y="1350086"/>
            <a:ext cx="9153335" cy="8731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000"/>
              </a:lnSpc>
              <a:spcBef>
                <a:spcPct val="0"/>
              </a:spcBef>
            </a:pPr>
            <a:r>
              <a:rPr lang="en-US" sz="5000" b="1">
                <a:solidFill>
                  <a:srgbClr val="FFFFFF"/>
                </a:solidFill>
                <a:latin typeface="Barlow Bold"/>
                <a:ea typeface="Barlow Bold"/>
                <a:cs typeface="Barlow Bold"/>
                <a:sym typeface="Barlow Bold"/>
              </a:rPr>
              <a:t>CONSIDERAÇÕES FINAIS</a:t>
            </a:r>
          </a:p>
        </p:txBody>
      </p:sp>
      <p:sp>
        <p:nvSpPr>
          <p:cNvPr id="8" name="Freeform 8"/>
          <p:cNvSpPr/>
          <p:nvPr/>
        </p:nvSpPr>
        <p:spPr>
          <a:xfrm>
            <a:off x="16177207" y="8176207"/>
            <a:ext cx="2110793" cy="2110793"/>
          </a:xfrm>
          <a:custGeom>
            <a:avLst/>
            <a:gdLst/>
            <a:ahLst/>
            <a:cxnLst/>
            <a:rect l="l" t="t" r="r" b="b"/>
            <a:pathLst>
              <a:path w="2110793" h="2110793">
                <a:moveTo>
                  <a:pt x="0" y="0"/>
                </a:moveTo>
                <a:lnTo>
                  <a:pt x="2110793" y="0"/>
                </a:lnTo>
                <a:lnTo>
                  <a:pt x="2110793" y="2110793"/>
                </a:lnTo>
                <a:lnTo>
                  <a:pt x="0" y="21107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D1DFDCA0-DCA3-79B8-865C-6B4CC2FA5D19}"/>
              </a:ext>
            </a:extLst>
          </p:cNvPr>
          <p:cNvSpPr txBox="1"/>
          <p:nvPr/>
        </p:nvSpPr>
        <p:spPr>
          <a:xfrm>
            <a:off x="535021" y="3667134"/>
            <a:ext cx="7466746" cy="4414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005"/>
              </a:lnSpc>
            </a:pPr>
            <a:r>
              <a:rPr lang="en-US" sz="2213" dirty="0" err="1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Texto</a:t>
            </a:r>
            <a:endParaRPr lang="en-US" sz="2213" dirty="0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620164A6-CE5A-0B31-609C-67BE4E27AE7D}"/>
              </a:ext>
            </a:extLst>
          </p:cNvPr>
          <p:cNvSpPr/>
          <p:nvPr/>
        </p:nvSpPr>
        <p:spPr>
          <a:xfrm rot="1371430">
            <a:off x="14884354" y="45487"/>
            <a:ext cx="4696498" cy="2820233"/>
          </a:xfrm>
          <a:custGeom>
            <a:avLst/>
            <a:gdLst/>
            <a:ahLst/>
            <a:cxnLst/>
            <a:rect l="l" t="t" r="r" b="b"/>
            <a:pathLst>
              <a:path w="10062438" h="4943172">
                <a:moveTo>
                  <a:pt x="0" y="0"/>
                </a:moveTo>
                <a:lnTo>
                  <a:pt x="10062438" y="0"/>
                </a:lnTo>
                <a:lnTo>
                  <a:pt x="10062438" y="4943172"/>
                </a:lnTo>
                <a:lnTo>
                  <a:pt x="0" y="494317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6550301" y="3689606"/>
            <a:ext cx="19535853" cy="9426049"/>
          </a:xfrm>
          <a:custGeom>
            <a:avLst/>
            <a:gdLst/>
            <a:ahLst/>
            <a:cxnLst/>
            <a:rect l="l" t="t" r="r" b="b"/>
            <a:pathLst>
              <a:path w="19535853" h="9426049">
                <a:moveTo>
                  <a:pt x="0" y="0"/>
                </a:moveTo>
                <a:lnTo>
                  <a:pt x="19535853" y="0"/>
                </a:lnTo>
                <a:lnTo>
                  <a:pt x="19535853" y="9426049"/>
                </a:lnTo>
                <a:lnTo>
                  <a:pt x="0" y="94260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2325334" y="2989838"/>
            <a:ext cx="6492240" cy="0"/>
          </a:xfrm>
          <a:prstGeom prst="line">
            <a:avLst/>
          </a:prstGeom>
          <a:ln w="38100" cap="flat">
            <a:solidFill>
              <a:srgbClr val="FD700E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 rot="-5400000">
            <a:off x="8144773" y="3133126"/>
            <a:ext cx="13603658" cy="6682797"/>
          </a:xfrm>
          <a:custGeom>
            <a:avLst/>
            <a:gdLst/>
            <a:ahLst/>
            <a:cxnLst/>
            <a:rect l="l" t="t" r="r" b="b"/>
            <a:pathLst>
              <a:path w="13603658" h="6682797">
                <a:moveTo>
                  <a:pt x="0" y="0"/>
                </a:moveTo>
                <a:lnTo>
                  <a:pt x="13603657" y="0"/>
                </a:lnTo>
                <a:lnTo>
                  <a:pt x="13603657" y="6682796"/>
                </a:lnTo>
                <a:lnTo>
                  <a:pt x="0" y="668279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5" name="Group 5"/>
          <p:cNvGrpSpPr/>
          <p:nvPr/>
        </p:nvGrpSpPr>
        <p:grpSpPr>
          <a:xfrm>
            <a:off x="794503" y="9211272"/>
            <a:ext cx="10057747" cy="1075728"/>
            <a:chOff x="0" y="0"/>
            <a:chExt cx="13410329" cy="1434304"/>
          </a:xfrm>
        </p:grpSpPr>
        <p:sp>
          <p:nvSpPr>
            <p:cNvPr id="6" name="Freeform 6"/>
            <p:cNvSpPr/>
            <p:nvPr/>
          </p:nvSpPr>
          <p:spPr>
            <a:xfrm>
              <a:off x="1352303" y="0"/>
              <a:ext cx="978315" cy="1349401"/>
            </a:xfrm>
            <a:custGeom>
              <a:avLst/>
              <a:gdLst/>
              <a:ahLst/>
              <a:cxnLst/>
              <a:rect l="l" t="t" r="r" b="b"/>
              <a:pathLst>
                <a:path w="978315" h="1349401">
                  <a:moveTo>
                    <a:pt x="0" y="0"/>
                  </a:moveTo>
                  <a:lnTo>
                    <a:pt x="978315" y="0"/>
                  </a:lnTo>
                  <a:lnTo>
                    <a:pt x="978315" y="1349401"/>
                  </a:lnTo>
                  <a:lnTo>
                    <a:pt x="0" y="13494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7"/>
            <p:cNvSpPr/>
            <p:nvPr/>
          </p:nvSpPr>
          <p:spPr>
            <a:xfrm>
              <a:off x="2701295" y="127328"/>
              <a:ext cx="706511" cy="1222073"/>
            </a:xfrm>
            <a:custGeom>
              <a:avLst/>
              <a:gdLst/>
              <a:ahLst/>
              <a:cxnLst/>
              <a:rect l="l" t="t" r="r" b="b"/>
              <a:pathLst>
                <a:path w="706511" h="1222073">
                  <a:moveTo>
                    <a:pt x="0" y="0"/>
                  </a:moveTo>
                  <a:lnTo>
                    <a:pt x="706511" y="0"/>
                  </a:lnTo>
                  <a:lnTo>
                    <a:pt x="706511" y="1222073"/>
                  </a:lnTo>
                  <a:lnTo>
                    <a:pt x="0" y="12220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/>
            <p:nvPr/>
          </p:nvSpPr>
          <p:spPr>
            <a:xfrm>
              <a:off x="3664183" y="43957"/>
              <a:ext cx="1388815" cy="1388815"/>
            </a:xfrm>
            <a:custGeom>
              <a:avLst/>
              <a:gdLst/>
              <a:ahLst/>
              <a:cxnLst/>
              <a:rect l="l" t="t" r="r" b="b"/>
              <a:pathLst>
                <a:path w="1388815" h="1388815">
                  <a:moveTo>
                    <a:pt x="0" y="0"/>
                  </a:moveTo>
                  <a:lnTo>
                    <a:pt x="1388815" y="0"/>
                  </a:lnTo>
                  <a:lnTo>
                    <a:pt x="1388815" y="1388815"/>
                  </a:lnTo>
                  <a:lnTo>
                    <a:pt x="0" y="13888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9"/>
            <p:cNvSpPr/>
            <p:nvPr/>
          </p:nvSpPr>
          <p:spPr>
            <a:xfrm>
              <a:off x="5052998" y="347154"/>
              <a:ext cx="1999255" cy="1085617"/>
            </a:xfrm>
            <a:custGeom>
              <a:avLst/>
              <a:gdLst/>
              <a:ahLst/>
              <a:cxnLst/>
              <a:rect l="l" t="t" r="r" b="b"/>
              <a:pathLst>
                <a:path w="1999255" h="1085617">
                  <a:moveTo>
                    <a:pt x="0" y="0"/>
                  </a:moveTo>
                  <a:lnTo>
                    <a:pt x="1999255" y="0"/>
                  </a:lnTo>
                  <a:lnTo>
                    <a:pt x="1999255" y="1085618"/>
                  </a:lnTo>
                  <a:lnTo>
                    <a:pt x="0" y="1085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7031178" y="493904"/>
              <a:ext cx="2681780" cy="792118"/>
            </a:xfrm>
            <a:custGeom>
              <a:avLst/>
              <a:gdLst/>
              <a:ahLst/>
              <a:cxnLst/>
              <a:rect l="l" t="t" r="r" b="b"/>
              <a:pathLst>
                <a:path w="2681780" h="792118">
                  <a:moveTo>
                    <a:pt x="0" y="0"/>
                  </a:moveTo>
                  <a:lnTo>
                    <a:pt x="2681780" y="0"/>
                  </a:lnTo>
                  <a:lnTo>
                    <a:pt x="2681780" y="792118"/>
                  </a:lnTo>
                  <a:lnTo>
                    <a:pt x="0" y="7921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9966958" y="493904"/>
              <a:ext cx="2102222" cy="647258"/>
            </a:xfrm>
            <a:custGeom>
              <a:avLst/>
              <a:gdLst/>
              <a:ahLst/>
              <a:cxnLst/>
              <a:rect l="l" t="t" r="r" b="b"/>
              <a:pathLst>
                <a:path w="2102222" h="647258">
                  <a:moveTo>
                    <a:pt x="0" y="0"/>
                  </a:moveTo>
                  <a:lnTo>
                    <a:pt x="2102222" y="0"/>
                  </a:lnTo>
                  <a:lnTo>
                    <a:pt x="2102222" y="647258"/>
                  </a:lnTo>
                  <a:lnTo>
                    <a:pt x="0" y="6472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0" y="332527"/>
              <a:ext cx="1098303" cy="1016873"/>
            </a:xfrm>
            <a:custGeom>
              <a:avLst/>
              <a:gdLst/>
              <a:ahLst/>
              <a:cxnLst/>
              <a:rect l="l" t="t" r="r" b="b"/>
              <a:pathLst>
                <a:path w="1098303" h="1016873">
                  <a:moveTo>
                    <a:pt x="0" y="0"/>
                  </a:moveTo>
                  <a:lnTo>
                    <a:pt x="1098303" y="0"/>
                  </a:lnTo>
                  <a:lnTo>
                    <a:pt x="1098303" y="1016874"/>
                  </a:lnTo>
                  <a:lnTo>
                    <a:pt x="0" y="101687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12323180" y="347154"/>
              <a:ext cx="1087149" cy="1087149"/>
            </a:xfrm>
            <a:custGeom>
              <a:avLst/>
              <a:gdLst/>
              <a:ahLst/>
              <a:cxnLst/>
              <a:rect l="l" t="t" r="r" b="b"/>
              <a:pathLst>
                <a:path w="1087149" h="1087149">
                  <a:moveTo>
                    <a:pt x="0" y="0"/>
                  </a:moveTo>
                  <a:lnTo>
                    <a:pt x="1087149" y="0"/>
                  </a:lnTo>
                  <a:lnTo>
                    <a:pt x="1087149" y="1087150"/>
                  </a:lnTo>
                  <a:lnTo>
                    <a:pt x="0" y="108715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Freeform 14"/>
          <p:cNvSpPr/>
          <p:nvPr/>
        </p:nvSpPr>
        <p:spPr>
          <a:xfrm>
            <a:off x="4767980" y="-41555"/>
            <a:ext cx="2110793" cy="2110793"/>
          </a:xfrm>
          <a:custGeom>
            <a:avLst/>
            <a:gdLst/>
            <a:ahLst/>
            <a:cxnLst/>
            <a:rect l="l" t="t" r="r" b="b"/>
            <a:pathLst>
              <a:path w="2110793" h="2110793">
                <a:moveTo>
                  <a:pt x="0" y="0"/>
                </a:moveTo>
                <a:lnTo>
                  <a:pt x="2110794" y="0"/>
                </a:lnTo>
                <a:lnTo>
                  <a:pt x="2110794" y="2110793"/>
                </a:lnTo>
                <a:lnTo>
                  <a:pt x="0" y="2110793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/>
          <p:cNvSpPr txBox="1"/>
          <p:nvPr/>
        </p:nvSpPr>
        <p:spPr>
          <a:xfrm>
            <a:off x="46149" y="2126388"/>
            <a:ext cx="11050612" cy="343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35"/>
              </a:lnSpc>
              <a:spcBef>
                <a:spcPct val="0"/>
              </a:spcBef>
            </a:pPr>
            <a:r>
              <a:rPr lang="en-US" sz="1953">
                <a:solidFill>
                  <a:srgbClr val="FD700E"/>
                </a:solidFill>
                <a:latin typeface="Barlow"/>
                <a:ea typeface="Barlow"/>
                <a:cs typeface="Barlow"/>
                <a:sym typeface="Barlow"/>
              </a:rPr>
              <a:t>V SIMPÓSIO INTERNACIONAL DE GEOGRAFIA DO CONHECIMENTO E DA INOVAÇÃO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6149" y="2527008"/>
            <a:ext cx="11050612" cy="343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35"/>
              </a:lnSpc>
              <a:spcBef>
                <a:spcPct val="0"/>
              </a:spcBef>
            </a:pPr>
            <a:r>
              <a:rPr lang="en-US" sz="1953">
                <a:solidFill>
                  <a:srgbClr val="FD700E"/>
                </a:solidFill>
                <a:latin typeface="Barlow"/>
                <a:ea typeface="Barlow"/>
                <a:cs typeface="Barlow"/>
                <a:sym typeface="Barlow"/>
              </a:rPr>
              <a:t>FLORIANÓPOLIS, SC,BRASIL 30 DE SET A 02 DE OUT DE 2024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312298" y="4112591"/>
            <a:ext cx="9022158" cy="16424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422"/>
              </a:lnSpc>
              <a:spcBef>
                <a:spcPct val="0"/>
              </a:spcBef>
            </a:pPr>
            <a:r>
              <a:rPr lang="en-US" sz="9587">
                <a:solidFill>
                  <a:srgbClr val="FD700E"/>
                </a:solidFill>
                <a:latin typeface="Barlow"/>
                <a:ea typeface="Barlow"/>
                <a:cs typeface="Barlow"/>
                <a:sym typeface="Barlow"/>
              </a:rPr>
              <a:t>Agradecimentos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298071" y="7001593"/>
            <a:ext cx="11050612" cy="688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35"/>
              </a:lnSpc>
            </a:pPr>
            <a:r>
              <a:rPr lang="en-US" sz="1953" spc="-39">
                <a:solidFill>
                  <a:srgbClr val="FD700E"/>
                </a:solidFill>
                <a:latin typeface="Barlow"/>
                <a:ea typeface="Barlow"/>
                <a:cs typeface="Barlow"/>
                <a:sym typeface="Barlow"/>
              </a:rPr>
              <a:t>CONTATO DO AUTOR  ¹</a:t>
            </a:r>
          </a:p>
          <a:p>
            <a:pPr algn="ctr">
              <a:lnSpc>
                <a:spcPts val="2735"/>
              </a:lnSpc>
              <a:spcBef>
                <a:spcPct val="0"/>
              </a:spcBef>
            </a:pPr>
            <a:endParaRPr lang="en-US" sz="1953" spc="-39">
              <a:solidFill>
                <a:srgbClr val="FD700E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298071" y="7642904"/>
            <a:ext cx="11050612" cy="3434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35"/>
              </a:lnSpc>
              <a:spcBef>
                <a:spcPct val="0"/>
              </a:spcBef>
            </a:pPr>
            <a:r>
              <a:rPr lang="en-US" sz="1953">
                <a:solidFill>
                  <a:srgbClr val="FD700E"/>
                </a:solidFill>
                <a:latin typeface="Barlow"/>
                <a:ea typeface="Barlow"/>
                <a:cs typeface="Barlow"/>
                <a:sym typeface="Barlow"/>
              </a:rPr>
              <a:t>CONTATO DO AUTOR  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85</Words>
  <Application>Microsoft Office PowerPoint</Application>
  <PresentationFormat>Personalizar</PresentationFormat>
  <Paragraphs>19</Paragraphs>
  <Slides>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Aptos</vt:lpstr>
      <vt:lpstr>Barlow</vt:lpstr>
      <vt:lpstr>Barlow Bold</vt:lpstr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padrão V SIGCI</dc:title>
  <dc:creator>Fernando Mesquita</dc:creator>
  <cp:lastModifiedBy>Fernando Mesquita</cp:lastModifiedBy>
  <cp:revision>3</cp:revision>
  <dcterms:created xsi:type="dcterms:W3CDTF">2006-08-16T00:00:00Z</dcterms:created>
  <dcterms:modified xsi:type="dcterms:W3CDTF">2024-09-10T13:53:54Z</dcterms:modified>
  <dc:identifier>DAGQLBcY6HM</dc:identifier>
</cp:coreProperties>
</file>